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9" r:id="rId4"/>
    <p:sldId id="260" r:id="rId5"/>
    <p:sldId id="261" r:id="rId6"/>
    <p:sldId id="258" r:id="rId7"/>
    <p:sldId id="262" r:id="rId8"/>
    <p:sldId id="263" r:id="rId9"/>
    <p:sldId id="269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60"/>
  </p:normalViewPr>
  <p:slideViewPr>
    <p:cSldViewPr snapToGrid="0">
      <p:cViewPr varScale="1">
        <p:scale>
          <a:sx n="59" d="100"/>
          <a:sy n="59" d="100"/>
        </p:scale>
        <p:origin x="5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A7D212-AFCA-4113-B4FF-653C440A117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01982B-9078-436B-8913-CBA0C186D12C}">
      <dgm:prSet/>
      <dgm:spPr/>
      <dgm:t>
        <a:bodyPr/>
        <a:lstStyle/>
        <a:p>
          <a:pPr>
            <a:defRPr cap="all"/>
          </a:pPr>
          <a:r>
            <a:rPr lang="en-US"/>
            <a:t>1) Feature extraction </a:t>
          </a:r>
        </a:p>
      </dgm:t>
    </dgm:pt>
    <dgm:pt modelId="{090BCAE9-027E-49BC-B32E-E86424804135}" type="parTrans" cxnId="{66119F4F-D837-4ABA-A766-ED9173170651}">
      <dgm:prSet/>
      <dgm:spPr/>
      <dgm:t>
        <a:bodyPr/>
        <a:lstStyle/>
        <a:p>
          <a:endParaRPr lang="en-US"/>
        </a:p>
      </dgm:t>
    </dgm:pt>
    <dgm:pt modelId="{33A18737-8A83-4013-AF96-C457D160C2E9}" type="sibTrans" cxnId="{66119F4F-D837-4ABA-A766-ED9173170651}">
      <dgm:prSet/>
      <dgm:spPr/>
      <dgm:t>
        <a:bodyPr/>
        <a:lstStyle/>
        <a:p>
          <a:endParaRPr lang="en-US"/>
        </a:p>
      </dgm:t>
    </dgm:pt>
    <dgm:pt modelId="{A10AF849-A118-4461-B176-B9B953C19614}">
      <dgm:prSet/>
      <dgm:spPr/>
      <dgm:t>
        <a:bodyPr/>
        <a:lstStyle/>
        <a:p>
          <a:pPr>
            <a:defRPr cap="all"/>
          </a:pPr>
          <a:r>
            <a:rPr lang="en-US"/>
            <a:t>2) Create ML model and validate it </a:t>
          </a:r>
        </a:p>
      </dgm:t>
    </dgm:pt>
    <dgm:pt modelId="{10C716BA-06EF-494D-AA96-7C8ED4437340}" type="parTrans" cxnId="{F31D3192-564B-4F0A-8603-3429FDD63BC0}">
      <dgm:prSet/>
      <dgm:spPr/>
      <dgm:t>
        <a:bodyPr/>
        <a:lstStyle/>
        <a:p>
          <a:endParaRPr lang="en-US"/>
        </a:p>
      </dgm:t>
    </dgm:pt>
    <dgm:pt modelId="{C124066F-598A-477A-B49E-624C4B3687B0}" type="sibTrans" cxnId="{F31D3192-564B-4F0A-8603-3429FDD63BC0}">
      <dgm:prSet/>
      <dgm:spPr/>
      <dgm:t>
        <a:bodyPr/>
        <a:lstStyle/>
        <a:p>
          <a:endParaRPr lang="en-US"/>
        </a:p>
      </dgm:t>
    </dgm:pt>
    <dgm:pt modelId="{214D5393-5211-4A2A-AE64-4421957E6DA6}">
      <dgm:prSet/>
      <dgm:spPr/>
      <dgm:t>
        <a:bodyPr/>
        <a:lstStyle/>
        <a:p>
          <a:pPr>
            <a:defRPr cap="all"/>
          </a:pPr>
          <a:r>
            <a:rPr lang="en-US"/>
            <a:t>3) Save the result </a:t>
          </a:r>
        </a:p>
      </dgm:t>
    </dgm:pt>
    <dgm:pt modelId="{7AC782AF-5AE2-4D9F-A75D-FE7236476374}" type="parTrans" cxnId="{EB4ACA22-4CB7-4BD3-958C-EA79D07C98CD}">
      <dgm:prSet/>
      <dgm:spPr/>
      <dgm:t>
        <a:bodyPr/>
        <a:lstStyle/>
        <a:p>
          <a:endParaRPr lang="en-US"/>
        </a:p>
      </dgm:t>
    </dgm:pt>
    <dgm:pt modelId="{BDF0F71E-2E4B-4747-BCCD-12CC6D15E593}" type="sibTrans" cxnId="{EB4ACA22-4CB7-4BD3-958C-EA79D07C98CD}">
      <dgm:prSet/>
      <dgm:spPr/>
      <dgm:t>
        <a:bodyPr/>
        <a:lstStyle/>
        <a:p>
          <a:endParaRPr lang="en-US"/>
        </a:p>
      </dgm:t>
    </dgm:pt>
    <dgm:pt modelId="{B011A27A-1B97-4AA9-BE29-3426671516E1}">
      <dgm:prSet/>
      <dgm:spPr/>
      <dgm:t>
        <a:bodyPr/>
        <a:lstStyle/>
        <a:p>
          <a:pPr>
            <a:defRPr cap="all"/>
          </a:pPr>
          <a:r>
            <a:rPr lang="en-US"/>
            <a:t>4) Segmentation of multiples images </a:t>
          </a:r>
        </a:p>
      </dgm:t>
    </dgm:pt>
    <dgm:pt modelId="{75FABE27-7F56-4CD0-86CB-3AB5371CD767}" type="parTrans" cxnId="{D46EEF1D-8D1A-4F72-BEC3-1C46C226E6F7}">
      <dgm:prSet/>
      <dgm:spPr/>
      <dgm:t>
        <a:bodyPr/>
        <a:lstStyle/>
        <a:p>
          <a:endParaRPr lang="en-US"/>
        </a:p>
      </dgm:t>
    </dgm:pt>
    <dgm:pt modelId="{442C06DD-F40B-4592-A34A-78D54998DD1C}" type="sibTrans" cxnId="{D46EEF1D-8D1A-4F72-BEC3-1C46C226E6F7}">
      <dgm:prSet/>
      <dgm:spPr/>
      <dgm:t>
        <a:bodyPr/>
        <a:lstStyle/>
        <a:p>
          <a:endParaRPr lang="en-US"/>
        </a:p>
      </dgm:t>
    </dgm:pt>
    <dgm:pt modelId="{21B5B6DA-1D98-4716-9F5D-25CD12D0FDDF}" type="pres">
      <dgm:prSet presAssocID="{A0A7D212-AFCA-4113-B4FF-653C440A1174}" presName="root" presStyleCnt="0">
        <dgm:presLayoutVars>
          <dgm:dir/>
          <dgm:resizeHandles val="exact"/>
        </dgm:presLayoutVars>
      </dgm:prSet>
      <dgm:spPr/>
    </dgm:pt>
    <dgm:pt modelId="{0B47F64C-AAC6-4520-9CCD-E70EB6E84422}" type="pres">
      <dgm:prSet presAssocID="{E801982B-9078-436B-8913-CBA0C186D12C}" presName="compNode" presStyleCnt="0"/>
      <dgm:spPr/>
    </dgm:pt>
    <dgm:pt modelId="{87297B65-45B9-4B7C-A712-B17EE889FEBB}" type="pres">
      <dgm:prSet presAssocID="{E801982B-9078-436B-8913-CBA0C186D12C}" presName="iconBgRect" presStyleLbl="bgShp" presStyleIdx="0" presStyleCnt="4"/>
      <dgm:spPr/>
    </dgm:pt>
    <dgm:pt modelId="{1D62D775-51CA-4DD0-9C85-C687B551B0A3}" type="pres">
      <dgm:prSet presAssocID="{E801982B-9078-436B-8913-CBA0C186D1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1A9B2E7-56B0-4449-83EB-99BD7F824D17}" type="pres">
      <dgm:prSet presAssocID="{E801982B-9078-436B-8913-CBA0C186D12C}" presName="spaceRect" presStyleCnt="0"/>
      <dgm:spPr/>
    </dgm:pt>
    <dgm:pt modelId="{917CC562-75D2-4527-86AA-513594433234}" type="pres">
      <dgm:prSet presAssocID="{E801982B-9078-436B-8913-CBA0C186D12C}" presName="textRect" presStyleLbl="revTx" presStyleIdx="0" presStyleCnt="4">
        <dgm:presLayoutVars>
          <dgm:chMax val="1"/>
          <dgm:chPref val="1"/>
        </dgm:presLayoutVars>
      </dgm:prSet>
      <dgm:spPr/>
    </dgm:pt>
    <dgm:pt modelId="{C69AC60C-B7BC-4F8B-80FC-A74B85F433D5}" type="pres">
      <dgm:prSet presAssocID="{33A18737-8A83-4013-AF96-C457D160C2E9}" presName="sibTrans" presStyleCnt="0"/>
      <dgm:spPr/>
    </dgm:pt>
    <dgm:pt modelId="{C5610DCC-D876-4617-A632-EFE2F4F913BC}" type="pres">
      <dgm:prSet presAssocID="{A10AF849-A118-4461-B176-B9B953C19614}" presName="compNode" presStyleCnt="0"/>
      <dgm:spPr/>
    </dgm:pt>
    <dgm:pt modelId="{05D7E6F1-6D5F-4A46-982E-30054F01B545}" type="pres">
      <dgm:prSet presAssocID="{A10AF849-A118-4461-B176-B9B953C19614}" presName="iconBgRect" presStyleLbl="bgShp" presStyleIdx="1" presStyleCnt="4"/>
      <dgm:spPr/>
    </dgm:pt>
    <dgm:pt modelId="{0E8FD8E0-9A66-416D-9D7F-CC2A81D62F12}" type="pres">
      <dgm:prSet presAssocID="{A10AF849-A118-4461-B176-B9B953C196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E08F63A-241C-40D4-9612-0B241E6B22B9}" type="pres">
      <dgm:prSet presAssocID="{A10AF849-A118-4461-B176-B9B953C19614}" presName="spaceRect" presStyleCnt="0"/>
      <dgm:spPr/>
    </dgm:pt>
    <dgm:pt modelId="{D5767FFE-CF36-411E-9230-9EA63AFDA8C3}" type="pres">
      <dgm:prSet presAssocID="{A10AF849-A118-4461-B176-B9B953C19614}" presName="textRect" presStyleLbl="revTx" presStyleIdx="1" presStyleCnt="4">
        <dgm:presLayoutVars>
          <dgm:chMax val="1"/>
          <dgm:chPref val="1"/>
        </dgm:presLayoutVars>
      </dgm:prSet>
      <dgm:spPr/>
    </dgm:pt>
    <dgm:pt modelId="{1D9CCA57-48F5-439C-88BA-1BA97AB829AA}" type="pres">
      <dgm:prSet presAssocID="{C124066F-598A-477A-B49E-624C4B3687B0}" presName="sibTrans" presStyleCnt="0"/>
      <dgm:spPr/>
    </dgm:pt>
    <dgm:pt modelId="{3618F09A-395E-455C-A881-23F822502A53}" type="pres">
      <dgm:prSet presAssocID="{214D5393-5211-4A2A-AE64-4421957E6DA6}" presName="compNode" presStyleCnt="0"/>
      <dgm:spPr/>
    </dgm:pt>
    <dgm:pt modelId="{7C4F844E-2DE3-429E-B375-E0205F27F1B6}" type="pres">
      <dgm:prSet presAssocID="{214D5393-5211-4A2A-AE64-4421957E6DA6}" presName="iconBgRect" presStyleLbl="bgShp" presStyleIdx="2" presStyleCnt="4"/>
      <dgm:spPr/>
    </dgm:pt>
    <dgm:pt modelId="{E42630CA-B077-4117-9387-F5456A5197AB}" type="pres">
      <dgm:prSet presAssocID="{214D5393-5211-4A2A-AE64-4421957E6D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mark"/>
        </a:ext>
      </dgm:extLst>
    </dgm:pt>
    <dgm:pt modelId="{0F0BABED-D190-4CA7-BBD3-F8590EC2BAD7}" type="pres">
      <dgm:prSet presAssocID="{214D5393-5211-4A2A-AE64-4421957E6DA6}" presName="spaceRect" presStyleCnt="0"/>
      <dgm:spPr/>
    </dgm:pt>
    <dgm:pt modelId="{37ACB6B6-03C3-4A63-A7FE-E036C3E0B4DA}" type="pres">
      <dgm:prSet presAssocID="{214D5393-5211-4A2A-AE64-4421957E6DA6}" presName="textRect" presStyleLbl="revTx" presStyleIdx="2" presStyleCnt="4">
        <dgm:presLayoutVars>
          <dgm:chMax val="1"/>
          <dgm:chPref val="1"/>
        </dgm:presLayoutVars>
      </dgm:prSet>
      <dgm:spPr/>
    </dgm:pt>
    <dgm:pt modelId="{B1D95727-F38A-4595-AF85-0C0A322A21C5}" type="pres">
      <dgm:prSet presAssocID="{BDF0F71E-2E4B-4747-BCCD-12CC6D15E593}" presName="sibTrans" presStyleCnt="0"/>
      <dgm:spPr/>
    </dgm:pt>
    <dgm:pt modelId="{1BD055DA-361D-4834-9900-9865A9ED40D3}" type="pres">
      <dgm:prSet presAssocID="{B011A27A-1B97-4AA9-BE29-3426671516E1}" presName="compNode" presStyleCnt="0"/>
      <dgm:spPr/>
    </dgm:pt>
    <dgm:pt modelId="{8E913ECF-AA3E-4F02-915D-F60D6F5059E0}" type="pres">
      <dgm:prSet presAssocID="{B011A27A-1B97-4AA9-BE29-3426671516E1}" presName="iconBgRect" presStyleLbl="bgShp" presStyleIdx="3" presStyleCnt="4"/>
      <dgm:spPr/>
    </dgm:pt>
    <dgm:pt modelId="{824573BC-3988-4BAD-ABC8-A5FA395DF30B}" type="pres">
      <dgm:prSet presAssocID="{B011A27A-1B97-4AA9-BE29-3426671516E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8B853AFD-635C-4A36-BC87-5F9B6725FFDF}" type="pres">
      <dgm:prSet presAssocID="{B011A27A-1B97-4AA9-BE29-3426671516E1}" presName="spaceRect" presStyleCnt="0"/>
      <dgm:spPr/>
    </dgm:pt>
    <dgm:pt modelId="{46D903D6-774A-49DA-BDD8-0BDDD3832124}" type="pres">
      <dgm:prSet presAssocID="{B011A27A-1B97-4AA9-BE29-3426671516E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6EEF1D-8D1A-4F72-BEC3-1C46C226E6F7}" srcId="{A0A7D212-AFCA-4113-B4FF-653C440A1174}" destId="{B011A27A-1B97-4AA9-BE29-3426671516E1}" srcOrd="3" destOrd="0" parTransId="{75FABE27-7F56-4CD0-86CB-3AB5371CD767}" sibTransId="{442C06DD-F40B-4592-A34A-78D54998DD1C}"/>
    <dgm:cxn modelId="{EB4ACA22-4CB7-4BD3-958C-EA79D07C98CD}" srcId="{A0A7D212-AFCA-4113-B4FF-653C440A1174}" destId="{214D5393-5211-4A2A-AE64-4421957E6DA6}" srcOrd="2" destOrd="0" parTransId="{7AC782AF-5AE2-4D9F-A75D-FE7236476374}" sibTransId="{BDF0F71E-2E4B-4747-BCCD-12CC6D15E593}"/>
    <dgm:cxn modelId="{66119F4F-D837-4ABA-A766-ED9173170651}" srcId="{A0A7D212-AFCA-4113-B4FF-653C440A1174}" destId="{E801982B-9078-436B-8913-CBA0C186D12C}" srcOrd="0" destOrd="0" parTransId="{090BCAE9-027E-49BC-B32E-E86424804135}" sibTransId="{33A18737-8A83-4013-AF96-C457D160C2E9}"/>
    <dgm:cxn modelId="{A131FF74-183B-4D6B-98EE-A4C7CCB5F143}" type="presOf" srcId="{E801982B-9078-436B-8913-CBA0C186D12C}" destId="{917CC562-75D2-4527-86AA-513594433234}" srcOrd="0" destOrd="0" presId="urn:microsoft.com/office/officeart/2018/5/layout/IconCircleLabelList"/>
    <dgm:cxn modelId="{C2248A7B-263D-4C69-AA2A-9C536E13353C}" type="presOf" srcId="{A0A7D212-AFCA-4113-B4FF-653C440A1174}" destId="{21B5B6DA-1D98-4716-9F5D-25CD12D0FDDF}" srcOrd="0" destOrd="0" presId="urn:microsoft.com/office/officeart/2018/5/layout/IconCircleLabelList"/>
    <dgm:cxn modelId="{F31D3192-564B-4F0A-8603-3429FDD63BC0}" srcId="{A0A7D212-AFCA-4113-B4FF-653C440A1174}" destId="{A10AF849-A118-4461-B176-B9B953C19614}" srcOrd="1" destOrd="0" parTransId="{10C716BA-06EF-494D-AA96-7C8ED4437340}" sibTransId="{C124066F-598A-477A-B49E-624C4B3687B0}"/>
    <dgm:cxn modelId="{7B5B44C9-10AF-4342-B4BC-B703AD91FE62}" type="presOf" srcId="{A10AF849-A118-4461-B176-B9B953C19614}" destId="{D5767FFE-CF36-411E-9230-9EA63AFDA8C3}" srcOrd="0" destOrd="0" presId="urn:microsoft.com/office/officeart/2018/5/layout/IconCircleLabelList"/>
    <dgm:cxn modelId="{60A858E3-850A-41F2-BBB4-F9183DE61149}" type="presOf" srcId="{214D5393-5211-4A2A-AE64-4421957E6DA6}" destId="{37ACB6B6-03C3-4A63-A7FE-E036C3E0B4DA}" srcOrd="0" destOrd="0" presId="urn:microsoft.com/office/officeart/2018/5/layout/IconCircleLabelList"/>
    <dgm:cxn modelId="{6CAEDEFF-1265-431F-9ED8-4DB10D7625C8}" type="presOf" srcId="{B011A27A-1B97-4AA9-BE29-3426671516E1}" destId="{46D903D6-774A-49DA-BDD8-0BDDD3832124}" srcOrd="0" destOrd="0" presId="urn:microsoft.com/office/officeart/2018/5/layout/IconCircleLabelList"/>
    <dgm:cxn modelId="{4B1CF21B-4171-410A-B60C-E0594B4922B9}" type="presParOf" srcId="{21B5B6DA-1D98-4716-9F5D-25CD12D0FDDF}" destId="{0B47F64C-AAC6-4520-9CCD-E70EB6E84422}" srcOrd="0" destOrd="0" presId="urn:microsoft.com/office/officeart/2018/5/layout/IconCircleLabelList"/>
    <dgm:cxn modelId="{C87AF587-54B4-48C6-B24B-B43675D76DC4}" type="presParOf" srcId="{0B47F64C-AAC6-4520-9CCD-E70EB6E84422}" destId="{87297B65-45B9-4B7C-A712-B17EE889FEBB}" srcOrd="0" destOrd="0" presId="urn:microsoft.com/office/officeart/2018/5/layout/IconCircleLabelList"/>
    <dgm:cxn modelId="{3F25D525-9DC1-44AA-B229-D9F172C25431}" type="presParOf" srcId="{0B47F64C-AAC6-4520-9CCD-E70EB6E84422}" destId="{1D62D775-51CA-4DD0-9C85-C687B551B0A3}" srcOrd="1" destOrd="0" presId="urn:microsoft.com/office/officeart/2018/5/layout/IconCircleLabelList"/>
    <dgm:cxn modelId="{269F5814-AC2A-479C-B406-C2EA7FDFF2D8}" type="presParOf" srcId="{0B47F64C-AAC6-4520-9CCD-E70EB6E84422}" destId="{81A9B2E7-56B0-4449-83EB-99BD7F824D17}" srcOrd="2" destOrd="0" presId="urn:microsoft.com/office/officeart/2018/5/layout/IconCircleLabelList"/>
    <dgm:cxn modelId="{9A401585-E583-4ECF-AA2B-BF2535C83122}" type="presParOf" srcId="{0B47F64C-AAC6-4520-9CCD-E70EB6E84422}" destId="{917CC562-75D2-4527-86AA-513594433234}" srcOrd="3" destOrd="0" presId="urn:microsoft.com/office/officeart/2018/5/layout/IconCircleLabelList"/>
    <dgm:cxn modelId="{56B6B59B-9F70-432B-94E0-3FC9CCC55461}" type="presParOf" srcId="{21B5B6DA-1D98-4716-9F5D-25CD12D0FDDF}" destId="{C69AC60C-B7BC-4F8B-80FC-A74B85F433D5}" srcOrd="1" destOrd="0" presId="urn:microsoft.com/office/officeart/2018/5/layout/IconCircleLabelList"/>
    <dgm:cxn modelId="{D5721E92-2E59-4F96-8C6F-4650B6474A2C}" type="presParOf" srcId="{21B5B6DA-1D98-4716-9F5D-25CD12D0FDDF}" destId="{C5610DCC-D876-4617-A632-EFE2F4F913BC}" srcOrd="2" destOrd="0" presId="urn:microsoft.com/office/officeart/2018/5/layout/IconCircleLabelList"/>
    <dgm:cxn modelId="{15623AE4-37ED-461B-9220-00FAEBD82EF7}" type="presParOf" srcId="{C5610DCC-D876-4617-A632-EFE2F4F913BC}" destId="{05D7E6F1-6D5F-4A46-982E-30054F01B545}" srcOrd="0" destOrd="0" presId="urn:microsoft.com/office/officeart/2018/5/layout/IconCircleLabelList"/>
    <dgm:cxn modelId="{9DBC9F29-A8FB-4A6A-8D85-1BFA41569D4E}" type="presParOf" srcId="{C5610DCC-D876-4617-A632-EFE2F4F913BC}" destId="{0E8FD8E0-9A66-416D-9D7F-CC2A81D62F12}" srcOrd="1" destOrd="0" presId="urn:microsoft.com/office/officeart/2018/5/layout/IconCircleLabelList"/>
    <dgm:cxn modelId="{A482529D-FDA6-4DA3-A2E4-87E0B7600EC7}" type="presParOf" srcId="{C5610DCC-D876-4617-A632-EFE2F4F913BC}" destId="{EE08F63A-241C-40D4-9612-0B241E6B22B9}" srcOrd="2" destOrd="0" presId="urn:microsoft.com/office/officeart/2018/5/layout/IconCircleLabelList"/>
    <dgm:cxn modelId="{28DC6136-8331-4A37-8315-58FE19D70EB5}" type="presParOf" srcId="{C5610DCC-D876-4617-A632-EFE2F4F913BC}" destId="{D5767FFE-CF36-411E-9230-9EA63AFDA8C3}" srcOrd="3" destOrd="0" presId="urn:microsoft.com/office/officeart/2018/5/layout/IconCircleLabelList"/>
    <dgm:cxn modelId="{01944C95-B5B8-4103-915F-9C3683F2C2D3}" type="presParOf" srcId="{21B5B6DA-1D98-4716-9F5D-25CD12D0FDDF}" destId="{1D9CCA57-48F5-439C-88BA-1BA97AB829AA}" srcOrd="3" destOrd="0" presId="urn:microsoft.com/office/officeart/2018/5/layout/IconCircleLabelList"/>
    <dgm:cxn modelId="{1CD36FE4-855B-4E16-BCB0-3B1B2C10142A}" type="presParOf" srcId="{21B5B6DA-1D98-4716-9F5D-25CD12D0FDDF}" destId="{3618F09A-395E-455C-A881-23F822502A53}" srcOrd="4" destOrd="0" presId="urn:microsoft.com/office/officeart/2018/5/layout/IconCircleLabelList"/>
    <dgm:cxn modelId="{917223AF-33DC-4564-AD78-B490EF9E8217}" type="presParOf" srcId="{3618F09A-395E-455C-A881-23F822502A53}" destId="{7C4F844E-2DE3-429E-B375-E0205F27F1B6}" srcOrd="0" destOrd="0" presId="urn:microsoft.com/office/officeart/2018/5/layout/IconCircleLabelList"/>
    <dgm:cxn modelId="{7BB9F89E-728E-42CD-898A-A188DAA34128}" type="presParOf" srcId="{3618F09A-395E-455C-A881-23F822502A53}" destId="{E42630CA-B077-4117-9387-F5456A5197AB}" srcOrd="1" destOrd="0" presId="urn:microsoft.com/office/officeart/2018/5/layout/IconCircleLabelList"/>
    <dgm:cxn modelId="{6B7EFC51-8458-459C-AC36-A940177DBFB4}" type="presParOf" srcId="{3618F09A-395E-455C-A881-23F822502A53}" destId="{0F0BABED-D190-4CA7-BBD3-F8590EC2BAD7}" srcOrd="2" destOrd="0" presId="urn:microsoft.com/office/officeart/2018/5/layout/IconCircleLabelList"/>
    <dgm:cxn modelId="{276B1436-C809-44D3-83B7-01C09E2C01CD}" type="presParOf" srcId="{3618F09A-395E-455C-A881-23F822502A53}" destId="{37ACB6B6-03C3-4A63-A7FE-E036C3E0B4DA}" srcOrd="3" destOrd="0" presId="urn:microsoft.com/office/officeart/2018/5/layout/IconCircleLabelList"/>
    <dgm:cxn modelId="{E9FF9469-0D0E-45F7-A76C-21ACCC9B6B03}" type="presParOf" srcId="{21B5B6DA-1D98-4716-9F5D-25CD12D0FDDF}" destId="{B1D95727-F38A-4595-AF85-0C0A322A21C5}" srcOrd="5" destOrd="0" presId="urn:microsoft.com/office/officeart/2018/5/layout/IconCircleLabelList"/>
    <dgm:cxn modelId="{AF8532C8-29CD-4C99-B160-2F411C26BE10}" type="presParOf" srcId="{21B5B6DA-1D98-4716-9F5D-25CD12D0FDDF}" destId="{1BD055DA-361D-4834-9900-9865A9ED40D3}" srcOrd="6" destOrd="0" presId="urn:microsoft.com/office/officeart/2018/5/layout/IconCircleLabelList"/>
    <dgm:cxn modelId="{81A6A634-1B14-4C11-8AC8-496074427154}" type="presParOf" srcId="{1BD055DA-361D-4834-9900-9865A9ED40D3}" destId="{8E913ECF-AA3E-4F02-915D-F60D6F5059E0}" srcOrd="0" destOrd="0" presId="urn:microsoft.com/office/officeart/2018/5/layout/IconCircleLabelList"/>
    <dgm:cxn modelId="{9501B5E9-0EE0-47FE-ADE0-EF2B05F6BEA5}" type="presParOf" srcId="{1BD055DA-361D-4834-9900-9865A9ED40D3}" destId="{824573BC-3988-4BAD-ABC8-A5FA395DF30B}" srcOrd="1" destOrd="0" presId="urn:microsoft.com/office/officeart/2018/5/layout/IconCircleLabelList"/>
    <dgm:cxn modelId="{292B5417-3A7B-4685-AFEF-1D4C78D0667F}" type="presParOf" srcId="{1BD055DA-361D-4834-9900-9865A9ED40D3}" destId="{8B853AFD-635C-4A36-BC87-5F9B6725FFDF}" srcOrd="2" destOrd="0" presId="urn:microsoft.com/office/officeart/2018/5/layout/IconCircleLabelList"/>
    <dgm:cxn modelId="{6A26992D-3713-49B0-8D7B-64905B2B7621}" type="presParOf" srcId="{1BD055DA-361D-4834-9900-9865A9ED40D3}" destId="{46D903D6-774A-49DA-BDD8-0BDDD38321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60C187-2CC1-4406-8211-5B4E97A4DF0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5B32DA-2293-42B0-8849-49721DA23D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Basic image processing using Python libraries </a:t>
          </a:r>
        </a:p>
      </dgm:t>
    </dgm:pt>
    <dgm:pt modelId="{3D9780D6-6ADF-4734-B907-3D1B8F3E74BC}" type="parTrans" cxnId="{F6F226BF-0797-420E-BB7A-CDFE16F3F993}">
      <dgm:prSet/>
      <dgm:spPr/>
      <dgm:t>
        <a:bodyPr/>
        <a:lstStyle/>
        <a:p>
          <a:endParaRPr lang="en-US"/>
        </a:p>
      </dgm:t>
    </dgm:pt>
    <dgm:pt modelId="{AB83CD31-2A23-47DA-AFF9-FE332F455C00}" type="sibTrans" cxnId="{F6F226BF-0797-420E-BB7A-CDFE16F3F993}">
      <dgm:prSet/>
      <dgm:spPr/>
      <dgm:t>
        <a:bodyPr/>
        <a:lstStyle/>
        <a:p>
          <a:endParaRPr lang="en-US"/>
        </a:p>
      </dgm:t>
    </dgm:pt>
    <dgm:pt modelId="{4C98BA20-6705-4D67-A8FF-AED2874A0E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Machine learning for image segmentation </a:t>
          </a:r>
        </a:p>
      </dgm:t>
    </dgm:pt>
    <dgm:pt modelId="{40F4F432-ED64-4FFE-8149-A8E07F454098}" type="parTrans" cxnId="{6F130297-EC81-4835-A945-62C47129AEEB}">
      <dgm:prSet/>
      <dgm:spPr/>
      <dgm:t>
        <a:bodyPr/>
        <a:lstStyle/>
        <a:p>
          <a:endParaRPr lang="en-US"/>
        </a:p>
      </dgm:t>
    </dgm:pt>
    <dgm:pt modelId="{C63AAD91-A6D1-48AF-9DA3-0C6E70E408F4}" type="sibTrans" cxnId="{6F130297-EC81-4835-A945-62C47129AEEB}">
      <dgm:prSet/>
      <dgm:spPr/>
      <dgm:t>
        <a:bodyPr/>
        <a:lstStyle/>
        <a:p>
          <a:endParaRPr lang="en-US"/>
        </a:p>
      </dgm:t>
    </dgm:pt>
    <dgm:pt modelId="{811F8F53-F164-4FE8-8968-661F377E23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Introduction to Deep learning and Neural Networks </a:t>
          </a:r>
        </a:p>
      </dgm:t>
    </dgm:pt>
    <dgm:pt modelId="{146EE646-DA88-467E-8599-9C4C1382E897}" type="parTrans" cxnId="{517C1217-3535-4EA8-A9F9-87A5C5A61439}">
      <dgm:prSet/>
      <dgm:spPr/>
      <dgm:t>
        <a:bodyPr/>
        <a:lstStyle/>
        <a:p>
          <a:endParaRPr lang="en-US"/>
        </a:p>
      </dgm:t>
    </dgm:pt>
    <dgm:pt modelId="{3FB0452F-1671-41EA-B8BE-81CFED45B0B8}" type="sibTrans" cxnId="{517C1217-3535-4EA8-A9F9-87A5C5A61439}">
      <dgm:prSet/>
      <dgm:spPr/>
      <dgm:t>
        <a:bodyPr/>
        <a:lstStyle/>
        <a:p>
          <a:endParaRPr lang="en-US"/>
        </a:p>
      </dgm:t>
    </dgm:pt>
    <dgm:pt modelId="{0FA00382-F7D9-4E09-9C07-E1E6145194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Processing of tabular data </a:t>
          </a:r>
        </a:p>
      </dgm:t>
    </dgm:pt>
    <dgm:pt modelId="{6B60FB19-387F-4FF4-994A-103905DFD505}" type="parTrans" cxnId="{FFA6C65B-87E6-450A-9D85-B3AB60A48984}">
      <dgm:prSet/>
      <dgm:spPr/>
      <dgm:t>
        <a:bodyPr/>
        <a:lstStyle/>
        <a:p>
          <a:endParaRPr lang="en-US"/>
        </a:p>
      </dgm:t>
    </dgm:pt>
    <dgm:pt modelId="{9C1068FA-042E-40B3-9003-9725F7C98B4F}" type="sibTrans" cxnId="{FFA6C65B-87E6-450A-9D85-B3AB60A48984}">
      <dgm:prSet/>
      <dgm:spPr/>
      <dgm:t>
        <a:bodyPr/>
        <a:lstStyle/>
        <a:p>
          <a:endParaRPr lang="en-US"/>
        </a:p>
      </dgm:t>
    </dgm:pt>
    <dgm:pt modelId="{426445BA-5BD4-493F-8872-52D35AD001D2}" type="pres">
      <dgm:prSet presAssocID="{E560C187-2CC1-4406-8211-5B4E97A4DF06}" presName="root" presStyleCnt="0">
        <dgm:presLayoutVars>
          <dgm:dir/>
          <dgm:resizeHandles val="exact"/>
        </dgm:presLayoutVars>
      </dgm:prSet>
      <dgm:spPr/>
    </dgm:pt>
    <dgm:pt modelId="{90190466-804A-4264-8E36-477CF8923160}" type="pres">
      <dgm:prSet presAssocID="{325B32DA-2293-42B0-8849-49721DA23DF3}" presName="compNode" presStyleCnt="0"/>
      <dgm:spPr/>
    </dgm:pt>
    <dgm:pt modelId="{4BD798D2-2763-4794-8D2F-BD1020ADC0A4}" type="pres">
      <dgm:prSet presAssocID="{325B32DA-2293-42B0-8849-49721DA23DF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D8042BB-2F84-4727-9DD7-EBF352C222E8}" type="pres">
      <dgm:prSet presAssocID="{325B32DA-2293-42B0-8849-49721DA23D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AA3E759-9B1A-405B-A9D3-FA7BB8E55EC3}" type="pres">
      <dgm:prSet presAssocID="{325B32DA-2293-42B0-8849-49721DA23DF3}" presName="spaceRect" presStyleCnt="0"/>
      <dgm:spPr/>
    </dgm:pt>
    <dgm:pt modelId="{0D85DB7E-49BB-4777-B063-688D6BFF9935}" type="pres">
      <dgm:prSet presAssocID="{325B32DA-2293-42B0-8849-49721DA23DF3}" presName="textRect" presStyleLbl="revTx" presStyleIdx="0" presStyleCnt="4">
        <dgm:presLayoutVars>
          <dgm:chMax val="1"/>
          <dgm:chPref val="1"/>
        </dgm:presLayoutVars>
      </dgm:prSet>
      <dgm:spPr/>
    </dgm:pt>
    <dgm:pt modelId="{4D9626A2-14E4-4346-825B-32E9F5A589B0}" type="pres">
      <dgm:prSet presAssocID="{AB83CD31-2A23-47DA-AFF9-FE332F455C00}" presName="sibTrans" presStyleCnt="0"/>
      <dgm:spPr/>
    </dgm:pt>
    <dgm:pt modelId="{B2BA2F29-D5B3-46B1-9B5C-36350004EEF6}" type="pres">
      <dgm:prSet presAssocID="{4C98BA20-6705-4D67-A8FF-AED2874A0E7A}" presName="compNode" presStyleCnt="0"/>
      <dgm:spPr/>
    </dgm:pt>
    <dgm:pt modelId="{A63B7A13-14E2-4EBF-9809-91E782BB4E97}" type="pres">
      <dgm:prSet presAssocID="{4C98BA20-6705-4D67-A8FF-AED2874A0E7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76E3917-3ABE-4A50-B95C-061170FA1932}" type="pres">
      <dgm:prSet presAssocID="{4C98BA20-6705-4D67-A8FF-AED2874A0E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0A83407-55A5-4326-91BC-CC8DA3AD2E5B}" type="pres">
      <dgm:prSet presAssocID="{4C98BA20-6705-4D67-A8FF-AED2874A0E7A}" presName="spaceRect" presStyleCnt="0"/>
      <dgm:spPr/>
    </dgm:pt>
    <dgm:pt modelId="{8CB1D32A-E311-4909-8516-C375354B6879}" type="pres">
      <dgm:prSet presAssocID="{4C98BA20-6705-4D67-A8FF-AED2874A0E7A}" presName="textRect" presStyleLbl="revTx" presStyleIdx="1" presStyleCnt="4">
        <dgm:presLayoutVars>
          <dgm:chMax val="1"/>
          <dgm:chPref val="1"/>
        </dgm:presLayoutVars>
      </dgm:prSet>
      <dgm:spPr/>
    </dgm:pt>
    <dgm:pt modelId="{D7111EEB-DA27-4FCB-9E43-82B631230183}" type="pres">
      <dgm:prSet presAssocID="{C63AAD91-A6D1-48AF-9DA3-0C6E70E408F4}" presName="sibTrans" presStyleCnt="0"/>
      <dgm:spPr/>
    </dgm:pt>
    <dgm:pt modelId="{DD4324D6-1F16-46D6-A35F-C93F294459A5}" type="pres">
      <dgm:prSet presAssocID="{811F8F53-F164-4FE8-8968-661F377E2384}" presName="compNode" presStyleCnt="0"/>
      <dgm:spPr/>
    </dgm:pt>
    <dgm:pt modelId="{CF91D7CF-FECF-40C8-9065-1FA040AD4399}" type="pres">
      <dgm:prSet presAssocID="{811F8F53-F164-4FE8-8968-661F377E2384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56C1EE-0F6F-4651-BECD-70B4A6E142D3}" type="pres">
      <dgm:prSet presAssocID="{811F8F53-F164-4FE8-8968-661F377E238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9C80DE92-EAE4-4BCA-8BB2-37D2370A66AA}" type="pres">
      <dgm:prSet presAssocID="{811F8F53-F164-4FE8-8968-661F377E2384}" presName="spaceRect" presStyleCnt="0"/>
      <dgm:spPr/>
    </dgm:pt>
    <dgm:pt modelId="{9E0E31B6-B3F7-40AA-B3D8-8BE3F68C8AEB}" type="pres">
      <dgm:prSet presAssocID="{811F8F53-F164-4FE8-8968-661F377E2384}" presName="textRect" presStyleLbl="revTx" presStyleIdx="2" presStyleCnt="4">
        <dgm:presLayoutVars>
          <dgm:chMax val="1"/>
          <dgm:chPref val="1"/>
        </dgm:presLayoutVars>
      </dgm:prSet>
      <dgm:spPr/>
    </dgm:pt>
    <dgm:pt modelId="{E847240C-EEA8-4F0D-A82A-C104A621E580}" type="pres">
      <dgm:prSet presAssocID="{3FB0452F-1671-41EA-B8BE-81CFED45B0B8}" presName="sibTrans" presStyleCnt="0"/>
      <dgm:spPr/>
    </dgm:pt>
    <dgm:pt modelId="{65E95ED1-7145-48B8-8F2A-A43C17F140F4}" type="pres">
      <dgm:prSet presAssocID="{0FA00382-F7D9-4E09-9C07-E1E6145194A9}" presName="compNode" presStyleCnt="0"/>
      <dgm:spPr/>
    </dgm:pt>
    <dgm:pt modelId="{75A379BF-3F37-4714-AC3E-861B4F6CA5EF}" type="pres">
      <dgm:prSet presAssocID="{0FA00382-F7D9-4E09-9C07-E1E6145194A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4C89D55-3CCA-400E-A216-B273EC41C47A}" type="pres">
      <dgm:prSet presAssocID="{0FA00382-F7D9-4E09-9C07-E1E6145194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3C28824-EFAE-4731-9540-AF5558390EE4}" type="pres">
      <dgm:prSet presAssocID="{0FA00382-F7D9-4E09-9C07-E1E6145194A9}" presName="spaceRect" presStyleCnt="0"/>
      <dgm:spPr/>
    </dgm:pt>
    <dgm:pt modelId="{2E82F933-7F4C-41DE-9DCD-FAEDA29844A8}" type="pres">
      <dgm:prSet presAssocID="{0FA00382-F7D9-4E09-9C07-E1E6145194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17C1217-3535-4EA8-A9F9-87A5C5A61439}" srcId="{E560C187-2CC1-4406-8211-5B4E97A4DF06}" destId="{811F8F53-F164-4FE8-8968-661F377E2384}" srcOrd="2" destOrd="0" parTransId="{146EE646-DA88-467E-8599-9C4C1382E897}" sibTransId="{3FB0452F-1671-41EA-B8BE-81CFED45B0B8}"/>
    <dgm:cxn modelId="{4D34EF18-76DA-4E6D-9638-BB8465E75BC8}" type="presOf" srcId="{325B32DA-2293-42B0-8849-49721DA23DF3}" destId="{0D85DB7E-49BB-4777-B063-688D6BFF9935}" srcOrd="0" destOrd="0" presId="urn:microsoft.com/office/officeart/2018/5/layout/IconLeafLabelList"/>
    <dgm:cxn modelId="{7A963C40-60E3-45C0-BFF7-3935BF1CCBF2}" type="presOf" srcId="{0FA00382-F7D9-4E09-9C07-E1E6145194A9}" destId="{2E82F933-7F4C-41DE-9DCD-FAEDA29844A8}" srcOrd="0" destOrd="0" presId="urn:microsoft.com/office/officeart/2018/5/layout/IconLeafLabelList"/>
    <dgm:cxn modelId="{FFA6C65B-87E6-450A-9D85-B3AB60A48984}" srcId="{E560C187-2CC1-4406-8211-5B4E97A4DF06}" destId="{0FA00382-F7D9-4E09-9C07-E1E6145194A9}" srcOrd="3" destOrd="0" parTransId="{6B60FB19-387F-4FF4-994A-103905DFD505}" sibTransId="{9C1068FA-042E-40B3-9003-9725F7C98B4F}"/>
    <dgm:cxn modelId="{6F130297-EC81-4835-A945-62C47129AEEB}" srcId="{E560C187-2CC1-4406-8211-5B4E97A4DF06}" destId="{4C98BA20-6705-4D67-A8FF-AED2874A0E7A}" srcOrd="1" destOrd="0" parTransId="{40F4F432-ED64-4FFE-8149-A8E07F454098}" sibTransId="{C63AAD91-A6D1-48AF-9DA3-0C6E70E408F4}"/>
    <dgm:cxn modelId="{F6F226BF-0797-420E-BB7A-CDFE16F3F993}" srcId="{E560C187-2CC1-4406-8211-5B4E97A4DF06}" destId="{325B32DA-2293-42B0-8849-49721DA23DF3}" srcOrd="0" destOrd="0" parTransId="{3D9780D6-6ADF-4734-B907-3D1B8F3E74BC}" sibTransId="{AB83CD31-2A23-47DA-AFF9-FE332F455C00}"/>
    <dgm:cxn modelId="{7D5AE4D6-E2FB-4A0C-96B1-D8E01E6F4CBC}" type="presOf" srcId="{4C98BA20-6705-4D67-A8FF-AED2874A0E7A}" destId="{8CB1D32A-E311-4909-8516-C375354B6879}" srcOrd="0" destOrd="0" presId="urn:microsoft.com/office/officeart/2018/5/layout/IconLeafLabelList"/>
    <dgm:cxn modelId="{2F4CB5E3-8713-4CA1-8251-7CC396DE9868}" type="presOf" srcId="{811F8F53-F164-4FE8-8968-661F377E2384}" destId="{9E0E31B6-B3F7-40AA-B3D8-8BE3F68C8AEB}" srcOrd="0" destOrd="0" presId="urn:microsoft.com/office/officeart/2018/5/layout/IconLeafLabelList"/>
    <dgm:cxn modelId="{F67562F1-F5D3-436E-8B55-500BD5BEC77C}" type="presOf" srcId="{E560C187-2CC1-4406-8211-5B4E97A4DF06}" destId="{426445BA-5BD4-493F-8872-52D35AD001D2}" srcOrd="0" destOrd="0" presId="urn:microsoft.com/office/officeart/2018/5/layout/IconLeafLabelList"/>
    <dgm:cxn modelId="{5ED6CCD2-8A01-44DB-B76C-8E4062AA3DD2}" type="presParOf" srcId="{426445BA-5BD4-493F-8872-52D35AD001D2}" destId="{90190466-804A-4264-8E36-477CF8923160}" srcOrd="0" destOrd="0" presId="urn:microsoft.com/office/officeart/2018/5/layout/IconLeafLabelList"/>
    <dgm:cxn modelId="{47432CB1-26A6-4FCC-9D11-CE5DA4451C92}" type="presParOf" srcId="{90190466-804A-4264-8E36-477CF8923160}" destId="{4BD798D2-2763-4794-8D2F-BD1020ADC0A4}" srcOrd="0" destOrd="0" presId="urn:microsoft.com/office/officeart/2018/5/layout/IconLeafLabelList"/>
    <dgm:cxn modelId="{14F1B24D-557B-4859-86F4-ADA91475BF43}" type="presParOf" srcId="{90190466-804A-4264-8E36-477CF8923160}" destId="{8D8042BB-2F84-4727-9DD7-EBF352C222E8}" srcOrd="1" destOrd="0" presId="urn:microsoft.com/office/officeart/2018/5/layout/IconLeafLabelList"/>
    <dgm:cxn modelId="{5F9796D7-1D4D-442B-B4CB-7557C84CDD15}" type="presParOf" srcId="{90190466-804A-4264-8E36-477CF8923160}" destId="{FAA3E759-9B1A-405B-A9D3-FA7BB8E55EC3}" srcOrd="2" destOrd="0" presId="urn:microsoft.com/office/officeart/2018/5/layout/IconLeafLabelList"/>
    <dgm:cxn modelId="{F3E323A8-3C20-4BCA-B7E7-93B13CB602C8}" type="presParOf" srcId="{90190466-804A-4264-8E36-477CF8923160}" destId="{0D85DB7E-49BB-4777-B063-688D6BFF9935}" srcOrd="3" destOrd="0" presId="urn:microsoft.com/office/officeart/2018/5/layout/IconLeafLabelList"/>
    <dgm:cxn modelId="{1C85B2FA-4434-41EC-8658-30322E3B9816}" type="presParOf" srcId="{426445BA-5BD4-493F-8872-52D35AD001D2}" destId="{4D9626A2-14E4-4346-825B-32E9F5A589B0}" srcOrd="1" destOrd="0" presId="urn:microsoft.com/office/officeart/2018/5/layout/IconLeafLabelList"/>
    <dgm:cxn modelId="{9A4076EC-8C44-4194-BF5A-E2B690F69A09}" type="presParOf" srcId="{426445BA-5BD4-493F-8872-52D35AD001D2}" destId="{B2BA2F29-D5B3-46B1-9B5C-36350004EEF6}" srcOrd="2" destOrd="0" presId="urn:microsoft.com/office/officeart/2018/5/layout/IconLeafLabelList"/>
    <dgm:cxn modelId="{F855D375-7EB3-4542-8247-A110F977F385}" type="presParOf" srcId="{B2BA2F29-D5B3-46B1-9B5C-36350004EEF6}" destId="{A63B7A13-14E2-4EBF-9809-91E782BB4E97}" srcOrd="0" destOrd="0" presId="urn:microsoft.com/office/officeart/2018/5/layout/IconLeafLabelList"/>
    <dgm:cxn modelId="{F3239D27-4B85-4810-97C9-B6AC3E4CCFC3}" type="presParOf" srcId="{B2BA2F29-D5B3-46B1-9B5C-36350004EEF6}" destId="{376E3917-3ABE-4A50-B95C-061170FA1932}" srcOrd="1" destOrd="0" presId="urn:microsoft.com/office/officeart/2018/5/layout/IconLeafLabelList"/>
    <dgm:cxn modelId="{BA081F7C-6B1E-4B6E-AC6A-BE2DA164EE8C}" type="presParOf" srcId="{B2BA2F29-D5B3-46B1-9B5C-36350004EEF6}" destId="{30A83407-55A5-4326-91BC-CC8DA3AD2E5B}" srcOrd="2" destOrd="0" presId="urn:microsoft.com/office/officeart/2018/5/layout/IconLeafLabelList"/>
    <dgm:cxn modelId="{D878C875-0835-480A-95AB-8C3777A3E27F}" type="presParOf" srcId="{B2BA2F29-D5B3-46B1-9B5C-36350004EEF6}" destId="{8CB1D32A-E311-4909-8516-C375354B6879}" srcOrd="3" destOrd="0" presId="urn:microsoft.com/office/officeart/2018/5/layout/IconLeafLabelList"/>
    <dgm:cxn modelId="{66FDB383-DA61-4340-AE47-B447307A28DE}" type="presParOf" srcId="{426445BA-5BD4-493F-8872-52D35AD001D2}" destId="{D7111EEB-DA27-4FCB-9E43-82B631230183}" srcOrd="3" destOrd="0" presId="urn:microsoft.com/office/officeart/2018/5/layout/IconLeafLabelList"/>
    <dgm:cxn modelId="{4D81395E-EEA3-4484-BD0A-AB6B3898D1C0}" type="presParOf" srcId="{426445BA-5BD4-493F-8872-52D35AD001D2}" destId="{DD4324D6-1F16-46D6-A35F-C93F294459A5}" srcOrd="4" destOrd="0" presId="urn:microsoft.com/office/officeart/2018/5/layout/IconLeafLabelList"/>
    <dgm:cxn modelId="{06442F35-04D3-47DB-B1A9-45B797406146}" type="presParOf" srcId="{DD4324D6-1F16-46D6-A35F-C93F294459A5}" destId="{CF91D7CF-FECF-40C8-9065-1FA040AD4399}" srcOrd="0" destOrd="0" presId="urn:microsoft.com/office/officeart/2018/5/layout/IconLeafLabelList"/>
    <dgm:cxn modelId="{ABD599D3-7427-4134-BC95-00669909C805}" type="presParOf" srcId="{DD4324D6-1F16-46D6-A35F-C93F294459A5}" destId="{2156C1EE-0F6F-4651-BECD-70B4A6E142D3}" srcOrd="1" destOrd="0" presId="urn:microsoft.com/office/officeart/2018/5/layout/IconLeafLabelList"/>
    <dgm:cxn modelId="{A89957C7-332F-44AA-94EE-192595ADF691}" type="presParOf" srcId="{DD4324D6-1F16-46D6-A35F-C93F294459A5}" destId="{9C80DE92-EAE4-4BCA-8BB2-37D2370A66AA}" srcOrd="2" destOrd="0" presId="urn:microsoft.com/office/officeart/2018/5/layout/IconLeafLabelList"/>
    <dgm:cxn modelId="{95414D74-BA73-45CD-A03C-579F7DFB3C42}" type="presParOf" srcId="{DD4324D6-1F16-46D6-A35F-C93F294459A5}" destId="{9E0E31B6-B3F7-40AA-B3D8-8BE3F68C8AEB}" srcOrd="3" destOrd="0" presId="urn:microsoft.com/office/officeart/2018/5/layout/IconLeafLabelList"/>
    <dgm:cxn modelId="{E3375EEB-D83A-4033-AD8E-93E36F8981D5}" type="presParOf" srcId="{426445BA-5BD4-493F-8872-52D35AD001D2}" destId="{E847240C-EEA8-4F0D-A82A-C104A621E580}" srcOrd="5" destOrd="0" presId="urn:microsoft.com/office/officeart/2018/5/layout/IconLeafLabelList"/>
    <dgm:cxn modelId="{5B44C6CB-6253-41BC-87C4-AFCC482323E0}" type="presParOf" srcId="{426445BA-5BD4-493F-8872-52D35AD001D2}" destId="{65E95ED1-7145-48B8-8F2A-A43C17F140F4}" srcOrd="6" destOrd="0" presId="urn:microsoft.com/office/officeart/2018/5/layout/IconLeafLabelList"/>
    <dgm:cxn modelId="{35632417-2EC6-43DE-8B8F-D44BDA84BC79}" type="presParOf" srcId="{65E95ED1-7145-48B8-8F2A-A43C17F140F4}" destId="{75A379BF-3F37-4714-AC3E-861B4F6CA5EF}" srcOrd="0" destOrd="0" presId="urn:microsoft.com/office/officeart/2018/5/layout/IconLeafLabelList"/>
    <dgm:cxn modelId="{98F3CAD4-582F-49CD-B9C1-9AAD269F9700}" type="presParOf" srcId="{65E95ED1-7145-48B8-8F2A-A43C17F140F4}" destId="{C4C89D55-3CCA-400E-A216-B273EC41C47A}" srcOrd="1" destOrd="0" presId="urn:microsoft.com/office/officeart/2018/5/layout/IconLeafLabelList"/>
    <dgm:cxn modelId="{775671EF-BEF9-4984-85C4-4458377CF644}" type="presParOf" srcId="{65E95ED1-7145-48B8-8F2A-A43C17F140F4}" destId="{C3C28824-EFAE-4731-9540-AF5558390EE4}" srcOrd="2" destOrd="0" presId="urn:microsoft.com/office/officeart/2018/5/layout/IconLeafLabelList"/>
    <dgm:cxn modelId="{BC4AFBC5-58B5-47F9-877B-373002529929}" type="presParOf" srcId="{65E95ED1-7145-48B8-8F2A-A43C17F140F4}" destId="{2E82F933-7F4C-41DE-9DCD-FAEDA29844A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97B65-45B9-4B7C-A712-B17EE889FEBB}">
      <dsp:nvSpPr>
        <dsp:cNvPr id="0" name=""/>
        <dsp:cNvSpPr/>
      </dsp:nvSpPr>
      <dsp:spPr>
        <a:xfrm>
          <a:off x="973190" y="785492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2D775-51CA-4DD0-9C85-C687B551B0A3}">
      <dsp:nvSpPr>
        <dsp:cNvPr id="0" name=""/>
        <dsp:cNvSpPr/>
      </dsp:nvSpPr>
      <dsp:spPr>
        <a:xfrm>
          <a:off x="1242597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CC562-75D2-4527-86AA-513594433234}">
      <dsp:nvSpPr>
        <dsp:cNvPr id="0" name=""/>
        <dsp:cNvSpPr/>
      </dsp:nvSpPr>
      <dsp:spPr>
        <a:xfrm>
          <a:off x="569079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1) Feature extraction </a:t>
          </a:r>
        </a:p>
      </dsp:txBody>
      <dsp:txXfrm>
        <a:off x="569079" y="2443382"/>
        <a:ext cx="2072362" cy="720000"/>
      </dsp:txXfrm>
    </dsp:sp>
    <dsp:sp modelId="{05D7E6F1-6D5F-4A46-982E-30054F01B545}">
      <dsp:nvSpPr>
        <dsp:cNvPr id="0" name=""/>
        <dsp:cNvSpPr/>
      </dsp:nvSpPr>
      <dsp:spPr>
        <a:xfrm>
          <a:off x="3408216" y="785492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FD8E0-9A66-416D-9D7F-CC2A81D62F12}">
      <dsp:nvSpPr>
        <dsp:cNvPr id="0" name=""/>
        <dsp:cNvSpPr/>
      </dsp:nvSpPr>
      <dsp:spPr>
        <a:xfrm>
          <a:off x="3677623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67FFE-CF36-411E-9230-9EA63AFDA8C3}">
      <dsp:nvSpPr>
        <dsp:cNvPr id="0" name=""/>
        <dsp:cNvSpPr/>
      </dsp:nvSpPr>
      <dsp:spPr>
        <a:xfrm>
          <a:off x="3004105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2) Create ML model and validate it </a:t>
          </a:r>
        </a:p>
      </dsp:txBody>
      <dsp:txXfrm>
        <a:off x="3004105" y="2443382"/>
        <a:ext cx="2072362" cy="720000"/>
      </dsp:txXfrm>
    </dsp:sp>
    <dsp:sp modelId="{7C4F844E-2DE3-429E-B375-E0205F27F1B6}">
      <dsp:nvSpPr>
        <dsp:cNvPr id="0" name=""/>
        <dsp:cNvSpPr/>
      </dsp:nvSpPr>
      <dsp:spPr>
        <a:xfrm>
          <a:off x="5843242" y="785492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630CA-B077-4117-9387-F5456A5197AB}">
      <dsp:nvSpPr>
        <dsp:cNvPr id="0" name=""/>
        <dsp:cNvSpPr/>
      </dsp:nvSpPr>
      <dsp:spPr>
        <a:xfrm>
          <a:off x="6112649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CB6B6-03C3-4A63-A7FE-E036C3E0B4DA}">
      <dsp:nvSpPr>
        <dsp:cNvPr id="0" name=""/>
        <dsp:cNvSpPr/>
      </dsp:nvSpPr>
      <dsp:spPr>
        <a:xfrm>
          <a:off x="5439131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3) Save the result </a:t>
          </a:r>
        </a:p>
      </dsp:txBody>
      <dsp:txXfrm>
        <a:off x="5439131" y="2443382"/>
        <a:ext cx="2072362" cy="720000"/>
      </dsp:txXfrm>
    </dsp:sp>
    <dsp:sp modelId="{8E913ECF-AA3E-4F02-915D-F60D6F5059E0}">
      <dsp:nvSpPr>
        <dsp:cNvPr id="0" name=""/>
        <dsp:cNvSpPr/>
      </dsp:nvSpPr>
      <dsp:spPr>
        <a:xfrm>
          <a:off x="8278268" y="785492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573BC-3988-4BAD-ABC8-A5FA395DF30B}">
      <dsp:nvSpPr>
        <dsp:cNvPr id="0" name=""/>
        <dsp:cNvSpPr/>
      </dsp:nvSpPr>
      <dsp:spPr>
        <a:xfrm>
          <a:off x="8547675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903D6-774A-49DA-BDD8-0BDDD3832124}">
      <dsp:nvSpPr>
        <dsp:cNvPr id="0" name=""/>
        <dsp:cNvSpPr/>
      </dsp:nvSpPr>
      <dsp:spPr>
        <a:xfrm>
          <a:off x="7874157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4) Segmentation of multiples images </a:t>
          </a:r>
        </a:p>
      </dsp:txBody>
      <dsp:txXfrm>
        <a:off x="7874157" y="2443382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798D2-2763-4794-8D2F-BD1020ADC0A4}">
      <dsp:nvSpPr>
        <dsp:cNvPr id="0" name=""/>
        <dsp:cNvSpPr/>
      </dsp:nvSpPr>
      <dsp:spPr>
        <a:xfrm>
          <a:off x="973190" y="785492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042BB-2F84-4727-9DD7-EBF352C222E8}">
      <dsp:nvSpPr>
        <dsp:cNvPr id="0" name=""/>
        <dsp:cNvSpPr/>
      </dsp:nvSpPr>
      <dsp:spPr>
        <a:xfrm>
          <a:off x="1242597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5DB7E-49BB-4777-B063-688D6BFF9935}">
      <dsp:nvSpPr>
        <dsp:cNvPr id="0" name=""/>
        <dsp:cNvSpPr/>
      </dsp:nvSpPr>
      <dsp:spPr>
        <a:xfrm>
          <a:off x="569079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Basic image processing using Python libraries </a:t>
          </a:r>
        </a:p>
      </dsp:txBody>
      <dsp:txXfrm>
        <a:off x="569079" y="2443382"/>
        <a:ext cx="2072362" cy="720000"/>
      </dsp:txXfrm>
    </dsp:sp>
    <dsp:sp modelId="{A63B7A13-14E2-4EBF-9809-91E782BB4E97}">
      <dsp:nvSpPr>
        <dsp:cNvPr id="0" name=""/>
        <dsp:cNvSpPr/>
      </dsp:nvSpPr>
      <dsp:spPr>
        <a:xfrm>
          <a:off x="3408216" y="785492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E3917-3ABE-4A50-B95C-061170FA1932}">
      <dsp:nvSpPr>
        <dsp:cNvPr id="0" name=""/>
        <dsp:cNvSpPr/>
      </dsp:nvSpPr>
      <dsp:spPr>
        <a:xfrm>
          <a:off x="3677623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1D32A-E311-4909-8516-C375354B6879}">
      <dsp:nvSpPr>
        <dsp:cNvPr id="0" name=""/>
        <dsp:cNvSpPr/>
      </dsp:nvSpPr>
      <dsp:spPr>
        <a:xfrm>
          <a:off x="3004105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Machine learning for image segmentation </a:t>
          </a:r>
        </a:p>
      </dsp:txBody>
      <dsp:txXfrm>
        <a:off x="3004105" y="2443382"/>
        <a:ext cx="2072362" cy="720000"/>
      </dsp:txXfrm>
    </dsp:sp>
    <dsp:sp modelId="{CF91D7CF-FECF-40C8-9065-1FA040AD4399}">
      <dsp:nvSpPr>
        <dsp:cNvPr id="0" name=""/>
        <dsp:cNvSpPr/>
      </dsp:nvSpPr>
      <dsp:spPr>
        <a:xfrm>
          <a:off x="5843242" y="785492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6C1EE-0F6F-4651-BECD-70B4A6E142D3}">
      <dsp:nvSpPr>
        <dsp:cNvPr id="0" name=""/>
        <dsp:cNvSpPr/>
      </dsp:nvSpPr>
      <dsp:spPr>
        <a:xfrm>
          <a:off x="6112649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E31B6-B3F7-40AA-B3D8-8BE3F68C8AEB}">
      <dsp:nvSpPr>
        <dsp:cNvPr id="0" name=""/>
        <dsp:cNvSpPr/>
      </dsp:nvSpPr>
      <dsp:spPr>
        <a:xfrm>
          <a:off x="5439131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Introduction to Deep learning and Neural Networks </a:t>
          </a:r>
        </a:p>
      </dsp:txBody>
      <dsp:txXfrm>
        <a:off x="5439131" y="2443382"/>
        <a:ext cx="2072362" cy="720000"/>
      </dsp:txXfrm>
    </dsp:sp>
    <dsp:sp modelId="{75A379BF-3F37-4714-AC3E-861B4F6CA5EF}">
      <dsp:nvSpPr>
        <dsp:cNvPr id="0" name=""/>
        <dsp:cNvSpPr/>
      </dsp:nvSpPr>
      <dsp:spPr>
        <a:xfrm>
          <a:off x="8278268" y="785492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89D55-3CCA-400E-A216-B273EC41C47A}">
      <dsp:nvSpPr>
        <dsp:cNvPr id="0" name=""/>
        <dsp:cNvSpPr/>
      </dsp:nvSpPr>
      <dsp:spPr>
        <a:xfrm>
          <a:off x="8547675" y="105490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2F933-7F4C-41DE-9DCD-FAEDA29844A8}">
      <dsp:nvSpPr>
        <dsp:cNvPr id="0" name=""/>
        <dsp:cNvSpPr/>
      </dsp:nvSpPr>
      <dsp:spPr>
        <a:xfrm>
          <a:off x="7874157" y="244338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Processing of tabular data </a:t>
          </a:r>
        </a:p>
      </dsp:txBody>
      <dsp:txXfrm>
        <a:off x="7874157" y="2443382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1DFE-9BE9-E7CE-FCE1-DF5941E5E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FE4C1-D200-4A8B-75B1-FDD76B6B3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A08AE-582E-D4C3-8C68-B7FBD57B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D198B-CE6D-DC3E-F882-461DA93C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AFAEA-AB77-7379-B112-006064F3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2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B6BA-7FAE-8DA8-68C1-567AB4F4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3248C-9691-9950-6155-AF5B6EB19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4B19C-B707-C0B5-7A7E-ACBD28D3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65A72-3585-F3C2-41EF-9D50DEB33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56C3E-85EF-4CF6-A608-42E95724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8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9CE58-93FB-94EF-B74C-FC901CF75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9E435-7A8F-AB53-41E5-76D25E4DB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54AFD-E894-B53C-9588-0879D8E5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0DC4-00D7-D876-8969-7D1004D1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13F8C-4448-D643-576C-864D040D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5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8F08-0517-5589-3C85-A21155A1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78A3-1F47-35BE-908D-C692B8D19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F5CCA-AE8B-76D9-63CF-7C8C7174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53049-D199-43E1-E9AE-44F911B5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D0182-DCE4-08A1-6AB6-62ED6892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8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51FC-9D7C-9264-B70F-5F4538C7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66FC4-201F-ED20-E170-A5F28BB5B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4E2F-F609-B854-3159-2B5DEC72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A718B-ED1A-FA5F-24D1-DCF15556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D0D3-B4E9-6E38-DC74-75298C5B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3333-B343-F4E4-02AB-E1DEA05D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876DC-702C-93C2-58FC-3952D9B69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93DB9-A1E5-E669-3C6C-F53B94C99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91A97-9FD7-D417-A748-DC505020B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0EE81-0885-86E4-540E-48D50D98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AE9EC-404F-0C7B-1CD5-3C6B10B8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8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8B0F-E67D-4876-E5D3-814AB596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9C553-2B83-90AE-56B9-493E35721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FB33A-E94E-FAFD-25B0-43B558BEC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91F01-BBCB-6A92-C967-CDDE1936D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DB6DF-6B10-3A2F-5886-9240DAA9B6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F85CC5-7942-0725-DD71-0850AF27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13377-6383-77A1-2CAE-5520A606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EC015-1728-6315-4101-B8A365DC9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7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748E-510F-4F77-3B21-624A9533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C9E65-177F-BB88-D81A-38B0A14E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095A0-CF89-6D6C-3086-59EA3599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1517A-EF94-4C94-12DC-5410757C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85FAF8-7BD1-5A58-ABF9-6E567179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C0D68-A79B-9AA4-B433-741B2FDE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05F6B-95CB-9D0D-3122-252D2D55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9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9A05-108F-E093-9202-2A40783F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0FB1-9587-DA63-74A9-CAE3BD25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29CD4-8F39-2CB7-1593-C8F4C2E53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3BB61-E2E9-4EE7-DDAB-ACA87B4F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AC109-F940-5AC1-CAE8-00E7673A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7E804-49F9-3014-D026-43D3AA06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E981-1DAE-C7DB-E883-BD0D8621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29020-FAE4-692E-F6AE-884D02101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02EFD-776E-291C-E6BB-1588B0333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6DE5D-CC87-4D23-FD69-CB60A113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3BD43-189F-581D-438A-83F30173F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148CA-5E4F-8018-B015-662775C9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7DBE71-E594-BB75-82D3-B85292B5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D1975-7DEC-450A-EB87-B6DC5AD1B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85DD2-515F-A2E6-47B2-830D4DC6B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F5027-EFAA-409E-B8E0-82CC50173E3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156E-5B7E-B15C-AC57-9D98D837C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677AE-304A-8526-F6B0-D7A39BF5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DC54F-53C6-47A9-A6AD-559759AAF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4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Presentations/Block%207.pptx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Final%20report%20USZ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../../../Users/golub/PycharmProjects/pythonProject/Track%20module%201/Track%20Module%20ML/Fluo%20cells%20segmentation.p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../../../Users/golub/PycharmProjects/pythonProject/Track%20module%201/Track%20Module%20ML/67b%20Multitraining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7645-2E3B-BA43-E993-00E4E7445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Track module 1</a:t>
            </a:r>
            <a:br>
              <a:rPr lang="en-US" sz="4200"/>
            </a:br>
            <a:r>
              <a:rPr lang="en-US" sz="4200"/>
              <a:t>Basics of Image Processing and ML in Python</a:t>
            </a:r>
            <a:r>
              <a:rPr lang="fr-FR" sz="4200"/>
              <a:t> </a:t>
            </a:r>
            <a:endParaRPr lang="en-US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2C489-1AF5-5D1E-B6E4-FBBBF8A59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Ekaterina Golubeva </a:t>
            </a:r>
          </a:p>
          <a:p>
            <a:pPr algn="l"/>
            <a:r>
              <a:rPr lang="en-US"/>
              <a:t>23.01.23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D8744311-2F82-C103-3BCC-883E58133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" r="1747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3040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B4FE-1954-01E3-F87E-CCB1F049A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3" y="1517904"/>
            <a:ext cx="4680595" cy="2796945"/>
          </a:xfrm>
        </p:spPr>
        <p:txBody>
          <a:bodyPr anchor="ctr">
            <a:normAutofit/>
          </a:bodyPr>
          <a:lstStyle/>
          <a:p>
            <a:pPr algn="l"/>
            <a:r>
              <a:rPr lang="en-US" sz="4200" dirty="0"/>
              <a:t>Deep learning and Neural Networks: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E0AFE-AE48-22CA-EB5A-4A8C83416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3" y="4479368"/>
            <a:ext cx="4680595" cy="1215137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000" dirty="0"/>
              <a:t>Track module I </a:t>
            </a:r>
          </a:p>
          <a:p>
            <a:pPr algn="l">
              <a:lnSpc>
                <a:spcPct val="95000"/>
              </a:lnSpc>
            </a:pPr>
            <a:r>
              <a:rPr lang="en-US" sz="2000" dirty="0"/>
              <a:t>Ekaterina Golubeva </a:t>
            </a:r>
          </a:p>
          <a:p>
            <a:pPr algn="l">
              <a:lnSpc>
                <a:spcPct val="95000"/>
              </a:lnSpc>
            </a:pPr>
            <a:r>
              <a:rPr lang="en-US" sz="2000" dirty="0"/>
              <a:t>20.01.23</a:t>
            </a:r>
          </a:p>
        </p:txBody>
      </p:sp>
      <p:pic>
        <p:nvPicPr>
          <p:cNvPr id="4" name="Picture 3" descr="Abstract picture of the brain made up of patterns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26225DC0-F9BB-26DC-69CD-A0AC257FF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1" r="14555" b="-2"/>
          <a:stretch/>
        </p:blipFill>
        <p:spPr>
          <a:xfrm>
            <a:off x="6807200" y="762000"/>
            <a:ext cx="4622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D994F-4C13-BB8C-B5DB-CB985A7D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Visit of the Intensive Care Unit and Data analysis at USZ</a:t>
            </a: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12A85-F1AE-C185-A0FD-B1ED6A651730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Infrastructure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Data challenges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Delirium diagnosis and score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Processing and visualizing  synthetic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Plots analysis, statistics, EDA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Programming skills assessment</a:t>
            </a:r>
          </a:p>
        </p:txBody>
      </p:sp>
      <p:pic>
        <p:nvPicPr>
          <p:cNvPr id="21" name="Content Placeholder 4" descr="A building with glass doors&#10;&#10;Description automatically generated with low confidence">
            <a:hlinkClick r:id="rId2" action="ppaction://hlinkfile"/>
            <a:extLst>
              <a:ext uri="{FF2B5EF4-FFF2-40B4-BE49-F238E27FC236}">
                <a16:creationId xmlns:a16="http://schemas.microsoft.com/office/drawing/2014/main" id="{C5D23CBA-39C7-CC32-BF56-70F420EB3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281"/>
          <a:stretch/>
        </p:blipFill>
        <p:spPr>
          <a:xfrm>
            <a:off x="6099048" y="709798"/>
            <a:ext cx="5458968" cy="54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8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27A56-9A7D-CF6B-856B-0503F852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200" kern="1200">
                <a:latin typeface="+mj-lt"/>
                <a:ea typeface="+mj-ea"/>
                <a:cs typeface="+mj-cs"/>
              </a:rPr>
              <a:t>Wrap up</a:t>
            </a:r>
            <a:br>
              <a:rPr lang="en-US" sz="4200" kern="1200">
                <a:latin typeface="+mj-lt"/>
                <a:ea typeface="+mj-ea"/>
                <a:cs typeface="+mj-cs"/>
              </a:rPr>
            </a:br>
            <a:endParaRPr lang="en-US" sz="4200" kern="1200">
              <a:latin typeface="+mj-lt"/>
              <a:ea typeface="+mj-ea"/>
              <a:cs typeface="+mj-cs"/>
            </a:endParaRP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extBox 4">
            <a:extLst>
              <a:ext uri="{FF2B5EF4-FFF2-40B4-BE49-F238E27FC236}">
                <a16:creationId xmlns:a16="http://schemas.microsoft.com/office/drawing/2014/main" id="{29722189-83CF-2B5A-FD52-055DECB8F4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29493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005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DA960-4176-3AA6-84FF-F2686E14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Plan 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E59D8C-F605-E380-ADD4-3775C4B0E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Image segmentation using fluorescent neuronal cells </a:t>
            </a:r>
          </a:p>
          <a:p>
            <a:r>
              <a:rPr lang="en-US" sz="2200" dirty="0"/>
              <a:t>Deep learning and Neural Networks overview</a:t>
            </a:r>
          </a:p>
          <a:p>
            <a:r>
              <a:rPr lang="en-US" sz="2200" dirty="0"/>
              <a:t>USZ visits overview</a:t>
            </a:r>
          </a:p>
        </p:txBody>
      </p:sp>
      <p:pic>
        <p:nvPicPr>
          <p:cNvPr id="21" name="Picture 4" descr="Neuron system in yellow and light blue">
            <a:extLst>
              <a:ext uri="{FF2B5EF4-FFF2-40B4-BE49-F238E27FC236}">
                <a16:creationId xmlns:a16="http://schemas.microsoft.com/office/drawing/2014/main" id="{D4ECE7CB-9341-4B9D-A59C-FE9559045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2" r="1576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478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AD291-D846-8B65-C5AD-DE4F65962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Recall the procedure for segmentation:</a:t>
            </a:r>
            <a:br>
              <a:rPr lang="en-US" sz="4200"/>
            </a:br>
            <a:endParaRPr lang="en-US" sz="42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7FFF636-07A7-8595-073A-150A7C392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03176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665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7B2D1-CA91-D6B8-CE48-26102D1E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Feature extraction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06EBFCF6-9D80-3DDD-BE3A-F6FAACA85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0" y="2283015"/>
            <a:ext cx="3979237" cy="2984428"/>
          </a:xfrm>
          <a:prstGeom prst="rect">
            <a:avLst/>
          </a:prstGeom>
        </p:spPr>
      </p:pic>
      <p:pic>
        <p:nvPicPr>
          <p:cNvPr id="5" name="Content Placeholder 4">
            <a:hlinkClick r:id="rId3" action="ppaction://hlinkfile"/>
            <a:extLst>
              <a:ext uri="{FF2B5EF4-FFF2-40B4-BE49-F238E27FC236}">
                <a16:creationId xmlns:a16="http://schemas.microsoft.com/office/drawing/2014/main" id="{3B4D3A19-AB14-678B-44A3-0219F46E7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46068" y="2249145"/>
            <a:ext cx="6644554" cy="30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1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79F9098-6349-3E73-A0BE-AD71DC53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119" y="1676262"/>
            <a:ext cx="3173413" cy="444976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60DAA-CBEC-1E9A-24F1-AA843A793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902" y="1690688"/>
            <a:ext cx="7219950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21A57-C9EA-FE72-3257-E7E7D891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 the Random Forest Classifier </a:t>
            </a:r>
          </a:p>
        </p:txBody>
      </p:sp>
    </p:spTree>
    <p:extLst>
      <p:ext uri="{BB962C8B-B14F-4D97-AF65-F5344CB8AC3E}">
        <p14:creationId xmlns:p14="http://schemas.microsoft.com/office/powerpoint/2010/main" val="306405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E5865-041A-FAB8-8BD4-E89264E5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3" y="1144769"/>
            <a:ext cx="3706858" cy="1535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Evaluate the model and save it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AB4C3-8162-5666-A6B8-DDBB82161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" t="9249" r="4674" b="10823"/>
          <a:stretch/>
        </p:blipFill>
        <p:spPr>
          <a:xfrm>
            <a:off x="8297375" y="3390667"/>
            <a:ext cx="3832746" cy="2756915"/>
          </a:xfrm>
          <a:prstGeom prst="rect">
            <a:avLst/>
          </a:prstGeom>
        </p:spPr>
      </p:pic>
      <p:pic>
        <p:nvPicPr>
          <p:cNvPr id="8" name="Picture 7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7347050B-CC62-91AD-3525-41ED92D84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95" y="3390668"/>
            <a:ext cx="3675888" cy="2756915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15CA4-F336-4EEA-25FE-F1651A86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0321"/>
            <a:ext cx="5736827" cy="2681965"/>
          </a:xfrm>
          <a:prstGeom prst="rect">
            <a:avLst/>
          </a:prstGeom>
        </p:spPr>
      </p:pic>
      <p:pic>
        <p:nvPicPr>
          <p:cNvPr id="5" name="Content Placeholder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B45705BA-855C-3BD8-5261-924E3D99C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7" y="3390668"/>
            <a:ext cx="3675888" cy="2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AEE50-9E61-C35D-34E8-60A15806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Apply the model on multiple images 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01766-AAF4-B53B-ED07-EE4E696BB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21"/>
          <a:stretch/>
        </p:blipFill>
        <p:spPr>
          <a:xfrm>
            <a:off x="1495215" y="2426922"/>
            <a:ext cx="919697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F9ECD50-ADD9-47D1-8015-A68B0204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0F26B-F0AF-A823-7C83-59DFB26E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446" y="1274852"/>
            <a:ext cx="3418659" cy="55831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200" kern="1200" dirty="0">
                <a:latin typeface="+mj-lt"/>
                <a:ea typeface="+mj-ea"/>
                <a:cs typeface="+mj-cs"/>
              </a:rPr>
              <a:t>Original</a:t>
            </a: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r>
              <a:rPr lang="en-US" sz="2200" kern="1200" dirty="0">
                <a:latin typeface="+mj-lt"/>
                <a:ea typeface="+mj-ea"/>
                <a:cs typeface="+mj-cs"/>
              </a:rPr>
              <a:t>Label</a:t>
            </a: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r>
              <a:rPr lang="en-US" sz="2200" kern="1200" dirty="0">
                <a:latin typeface="+mj-lt"/>
                <a:ea typeface="+mj-ea"/>
                <a:cs typeface="+mj-cs"/>
              </a:rPr>
              <a:t>Predicted</a:t>
            </a: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r>
              <a:rPr lang="en-US" sz="2200" kern="1200" dirty="0">
                <a:latin typeface="+mj-lt"/>
                <a:ea typeface="+mj-ea"/>
                <a:cs typeface="+mj-cs"/>
              </a:rPr>
              <a:t> </a:t>
            </a: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br>
              <a:rPr lang="en-US" sz="2200" kern="1200" dirty="0">
                <a:latin typeface="+mj-lt"/>
                <a:ea typeface="+mj-ea"/>
                <a:cs typeface="+mj-cs"/>
              </a:rPr>
            </a:br>
            <a:endParaRPr lang="en-US" sz="2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A3CCE308-0D65-43CF-A9D6-B5303E58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8720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4925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1EE49D-12D4-DCA1-875C-56AD7E673947}"/>
              </a:ext>
            </a:extLst>
          </p:cNvPr>
          <p:cNvGrpSpPr/>
          <p:nvPr/>
        </p:nvGrpSpPr>
        <p:grpSpPr>
          <a:xfrm>
            <a:off x="643470" y="727015"/>
            <a:ext cx="6900512" cy="5363756"/>
            <a:chOff x="0" y="0"/>
            <a:chExt cx="9072880" cy="68453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3F0943-2E40-8FF2-BA1C-E0EEA96F8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" y="2349500"/>
              <a:ext cx="2742565" cy="2056765"/>
            </a:xfrm>
            <a:prstGeom prst="rect">
              <a:avLst/>
            </a:prstGeom>
          </p:spPr>
        </p:pic>
        <p:pic>
          <p:nvPicPr>
            <p:cNvPr id="30" name="Picture 29" descr="A picture containing computer, dark, silhouette, night sky&#10;&#10;Description automatically generated">
              <a:extLst>
                <a:ext uri="{FF2B5EF4-FFF2-40B4-BE49-F238E27FC236}">
                  <a16:creationId xmlns:a16="http://schemas.microsoft.com/office/drawing/2014/main" id="{DA9F421F-03C8-E640-2208-3B427E34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950" y="2400300"/>
              <a:ext cx="2742565" cy="2056765"/>
            </a:xfrm>
            <a:prstGeom prst="rect">
              <a:avLst/>
            </a:prstGeom>
          </p:spPr>
        </p:pic>
        <p:pic>
          <p:nvPicPr>
            <p:cNvPr id="31" name="Picture 30" descr="A picture containing outdoor object&#10;&#10;Description automatically generated">
              <a:extLst>
                <a:ext uri="{FF2B5EF4-FFF2-40B4-BE49-F238E27FC236}">
                  <a16:creationId xmlns:a16="http://schemas.microsoft.com/office/drawing/2014/main" id="{CB440756-9F53-3684-9E5F-9574B84C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550" y="2400300"/>
              <a:ext cx="2742565" cy="2056765"/>
            </a:xfrm>
            <a:prstGeom prst="rect">
              <a:avLst/>
            </a:prstGeom>
          </p:spPr>
        </p:pic>
        <p:pic>
          <p:nvPicPr>
            <p:cNvPr id="32" name="Picture 31" descr="A picture containing star, night, outdoor object, night sky&#10;&#10;Description automatically generated">
              <a:extLst>
                <a:ext uri="{FF2B5EF4-FFF2-40B4-BE49-F238E27FC236}">
                  <a16:creationId xmlns:a16="http://schemas.microsoft.com/office/drawing/2014/main" id="{E0AC3847-7678-63D8-DBFF-1409C9DCE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350" y="0"/>
              <a:ext cx="2742565" cy="2056765"/>
            </a:xfrm>
            <a:prstGeom prst="rect">
              <a:avLst/>
            </a:prstGeom>
          </p:spPr>
        </p:pic>
        <p:pic>
          <p:nvPicPr>
            <p:cNvPr id="33" name="Picture 32" descr="A picture containing outdoor&#10;&#10;Description automatically generated">
              <a:extLst>
                <a:ext uri="{FF2B5EF4-FFF2-40B4-BE49-F238E27FC236}">
                  <a16:creationId xmlns:a16="http://schemas.microsoft.com/office/drawing/2014/main" id="{17BA4F4B-70A1-3047-088A-D9233A192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" y="0"/>
              <a:ext cx="2742565" cy="2056765"/>
            </a:xfrm>
            <a:prstGeom prst="rect">
              <a:avLst/>
            </a:prstGeom>
          </p:spPr>
        </p:pic>
        <p:pic>
          <p:nvPicPr>
            <p:cNvPr id="34" name="Content Placeholder 4" descr="A picture containing outdoor object, star&#10;&#10;Description automatically generated">
              <a:extLst>
                <a:ext uri="{FF2B5EF4-FFF2-40B4-BE49-F238E27FC236}">
                  <a16:creationId xmlns:a16="http://schemas.microsoft.com/office/drawing/2014/main" id="{8A9A67BB-C8E3-C811-FB05-C77C9D4CBE1C}"/>
                </a:ext>
              </a:extLst>
            </p:cNvPr>
            <p:cNvPicPr>
              <a:picLocks noGrp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350" y="0"/>
              <a:ext cx="2742565" cy="2056765"/>
            </a:xfrm>
            <a:prstGeom prst="rect">
              <a:avLst/>
            </a:prstGeom>
          </p:spPr>
        </p:pic>
        <p:pic>
          <p:nvPicPr>
            <p:cNvPr id="35" name="Picture 34" descr="A picture containing sky, flying, outdoor, nature&#10;&#10;Description automatically generated">
              <a:extLst>
                <a:ext uri="{FF2B5EF4-FFF2-40B4-BE49-F238E27FC236}">
                  <a16:creationId xmlns:a16="http://schemas.microsoft.com/office/drawing/2014/main" id="{58871D0D-7F43-85B1-5E69-BA2D2FBE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000" y="4692650"/>
              <a:ext cx="2849880" cy="21374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Picture 35" descr="A picture containing engineering drawing&#10;&#10;Description automatically generated">
              <a:extLst>
                <a:ext uri="{FF2B5EF4-FFF2-40B4-BE49-F238E27FC236}">
                  <a16:creationId xmlns:a16="http://schemas.microsoft.com/office/drawing/2014/main" id="{F84622CE-ABC3-AB3F-5BB8-D6A9EEC19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67250"/>
              <a:ext cx="2903855" cy="2178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7" name="Picture 36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963F934D-23CA-BD1A-D809-3DBF2A72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400" y="4616450"/>
              <a:ext cx="2952750" cy="2214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569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0BFFD-6DDC-C105-1D8A-20233828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461772"/>
            <a:ext cx="6251110" cy="1783080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3000" dirty="0"/>
              <a:t>Multi-training : Feature based segmentation using Random Forest using multiple training images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7" name="Picture 6" descr="A picture containing person, outdoor object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12FC556F-FEB8-E4F2-8816-C36426D2D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9" r="1462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6F6F-B8E3-E530-C00D-A654C6B6E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sz="3100" kern="1000" dirty="0"/>
              <a:t>STEP 1: READ TRAINING IMAGES AND EXTRACT FEATURES</a:t>
            </a:r>
          </a:p>
          <a:p>
            <a:pPr>
              <a:spcBef>
                <a:spcPts val="0"/>
              </a:spcBef>
            </a:pPr>
            <a:endParaRPr lang="en-US" sz="3100" kern="1000" dirty="0"/>
          </a:p>
          <a:p>
            <a:pPr>
              <a:spcBef>
                <a:spcPts val="0"/>
              </a:spcBef>
            </a:pPr>
            <a:r>
              <a:rPr lang="en-US" sz="3100" kern="1000" dirty="0"/>
              <a:t>STEP 2: READ LABELED IMAGES (MASKS) AND CREATE ANOTHER DATAFRAME</a:t>
            </a:r>
          </a:p>
          <a:p>
            <a:pPr>
              <a:spcBef>
                <a:spcPts val="0"/>
              </a:spcBef>
            </a:pPr>
            <a:endParaRPr lang="en-US" sz="3100" kern="1000" dirty="0"/>
          </a:p>
          <a:p>
            <a:pPr>
              <a:spcBef>
                <a:spcPts val="0"/>
              </a:spcBef>
            </a:pPr>
            <a:r>
              <a:rPr lang="en-US" sz="3100" kern="1000" dirty="0"/>
              <a:t>STEP 3: COMBINE THE TWO DATSFRAMES INTO A SIGNLE DATASET </a:t>
            </a:r>
          </a:p>
          <a:p>
            <a:pPr>
              <a:spcBef>
                <a:spcPts val="0"/>
              </a:spcBef>
            </a:pPr>
            <a:endParaRPr lang="en-US" sz="3100" kern="1000" dirty="0"/>
          </a:p>
          <a:p>
            <a:pPr>
              <a:spcBef>
                <a:spcPts val="0"/>
              </a:spcBef>
            </a:pPr>
            <a:r>
              <a:rPr lang="en-US" sz="3100" kern="1000" dirty="0"/>
              <a:t>STEP 4: DEFINE THE CLASSIFIER AND FIT THE MODEL USING TRAINING DATA</a:t>
            </a:r>
          </a:p>
          <a:p>
            <a:pPr>
              <a:spcBef>
                <a:spcPts val="0"/>
              </a:spcBef>
            </a:pPr>
            <a:endParaRPr lang="en-US" sz="3100" kern="1000" dirty="0"/>
          </a:p>
          <a:p>
            <a:pPr>
              <a:spcBef>
                <a:spcPts val="0"/>
              </a:spcBef>
            </a:pPr>
            <a:r>
              <a:rPr lang="en-US" sz="3100" kern="1000" dirty="0"/>
              <a:t>STEP 5: CHECK ACCURACY OF THE MODEL</a:t>
            </a:r>
          </a:p>
          <a:p>
            <a:pPr>
              <a:spcBef>
                <a:spcPts val="0"/>
              </a:spcBef>
            </a:pPr>
            <a:endParaRPr lang="en-US" sz="3100" kern="1000" dirty="0"/>
          </a:p>
          <a:p>
            <a:pPr>
              <a:spcBef>
                <a:spcPts val="0"/>
              </a:spcBef>
            </a:pPr>
            <a:r>
              <a:rPr lang="en-US" sz="3100" kern="1000" dirty="0"/>
              <a:t>STEP 6: SAVE MODEL FOR FUTURE USE</a:t>
            </a:r>
          </a:p>
          <a:p>
            <a:pPr>
              <a:spcBef>
                <a:spcPts val="0"/>
              </a:spcBef>
            </a:pPr>
            <a:endParaRPr lang="en-US" sz="3100" kern="1000" dirty="0"/>
          </a:p>
          <a:p>
            <a:pPr>
              <a:spcBef>
                <a:spcPts val="0"/>
              </a:spcBef>
            </a:pPr>
            <a:r>
              <a:rPr lang="en-US" sz="3100" kern="1000" dirty="0"/>
              <a:t>STEP 7: MAKE PREDICTION ON NEW IMAGES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7671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Track module 1 Basics of Image Processing and ML in Python </vt:lpstr>
      <vt:lpstr>Plan </vt:lpstr>
      <vt:lpstr>Recall the procedure for segmentation: </vt:lpstr>
      <vt:lpstr>Feature extraction</vt:lpstr>
      <vt:lpstr>Train the Random Forest Classifier </vt:lpstr>
      <vt:lpstr>Evaluate the model and save it</vt:lpstr>
      <vt:lpstr>Apply the model on multiple images </vt:lpstr>
      <vt:lpstr>Original        Label       Predicted       </vt:lpstr>
      <vt:lpstr>Multi-training : Feature based segmentation using Random Forest using multiple training images </vt:lpstr>
      <vt:lpstr>Deep learning and Neural Networks: Overview</vt:lpstr>
      <vt:lpstr>Visit of the Intensive Care Unit and Data analysis at USZ</vt:lpstr>
      <vt:lpstr>Wrap up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 module 1 Basics of Image Processing and ML in Python </dc:title>
  <dc:creator>Ekaterina Golubeva</dc:creator>
  <cp:lastModifiedBy>Ekaterina Golubeva</cp:lastModifiedBy>
  <cp:revision>10</cp:revision>
  <dcterms:created xsi:type="dcterms:W3CDTF">2023-01-20T11:47:40Z</dcterms:created>
  <dcterms:modified xsi:type="dcterms:W3CDTF">2023-01-23T13:04:07Z</dcterms:modified>
</cp:coreProperties>
</file>